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0" r:id="rId2"/>
    <p:sldId id="256" r:id="rId3"/>
    <p:sldId id="265" r:id="rId4"/>
    <p:sldId id="320" r:id="rId5"/>
    <p:sldId id="323" r:id="rId6"/>
    <p:sldId id="304" r:id="rId7"/>
    <p:sldId id="321" r:id="rId8"/>
    <p:sldId id="322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1BA"/>
    <a:srgbClr val="FF7B06"/>
    <a:srgbClr val="2CA02C"/>
    <a:srgbClr val="D72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718"/>
  </p:normalViewPr>
  <p:slideViewPr>
    <p:cSldViewPr snapToGrid="0" snapToObjects="1">
      <p:cViewPr varScale="1">
        <p:scale>
          <a:sx n="101" d="100"/>
          <a:sy n="101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0FD6A-413A-47A4-B114-D014EEAB9AA4}" type="datetimeFigureOut">
              <a:rPr lang="zh-TW" altLang="en-US" smtClean="0"/>
              <a:t>2018/11/28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22C67-4CED-4BD7-9076-049FB25CD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3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9B63-735E-0545-9C86-8B856321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D294D-6316-8F4C-84F5-27F26D002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9D07-7440-024B-AC9A-AF5EEE2E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B3890-0D5A-6743-8FF0-F838532C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C63D-B113-5E4E-BF14-8CDAEF55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9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D8EE-ADFB-B947-81E6-5E9F3ACB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A391-6A64-D640-9C3A-0F5187D5F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5AD93-3781-F34A-9D6D-5306CA71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8A45-A400-5A47-8D9B-BA74E00F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0DB3-7C62-684C-BF96-39F501C9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51898-B3D5-3C44-9110-B09501550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978C3-D819-B747-9532-12B1B89E0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34527-8EE3-F740-B2F1-1EE6C753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9B8B-0342-424F-8D56-3ABF12FA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11FEA-38D0-8E47-8133-0F98D06F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67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BFC3-6FAF-8E48-940C-D640E9EE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EF1B-E4BF-9142-AD81-9DBECC33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E9852-F779-5842-8502-FEF0F620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6E605-D2DA-AB42-B4ED-0C89925D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0EC31-369F-DA4C-9C44-4B0B8DAB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2A41-2615-B542-A76F-72D0004D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099C-AC74-2D46-AF09-0D68865FB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E3E01-982C-F844-8679-8B9FB2A8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600C-22DC-A149-8DBA-BB3E9064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D1DD-24A9-A14F-9792-760CAC7E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3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FA72-C77C-3D4A-80BA-8FA5F021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8392-03F4-8843-9D17-E1A73C638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52A5A-8658-3241-9BF0-407BDFC86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5D549-B578-D44A-874D-A31B1A71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8C991-06A5-FA4A-8F94-95062A60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C2120-8CC8-A34A-8CB0-2468965B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9C2C-8F69-B341-9C6A-1A83AD0D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8FCEE-A72D-914B-8581-53194794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DA6EA-C4E3-2240-BB47-C223084B0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56B15-3320-B144-9C77-31AD6DCC2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39CA6-CFB1-ED4A-9099-987352FC5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F8226-EEAD-FB4F-A2BB-05786E8C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72620-BCB3-F244-A519-68AB4FA1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14AB2-764A-6648-AEFB-1F1AB9DD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5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16C-C54F-FE4B-8BA6-0908C184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3194A-6177-4A43-8C51-1BE4BBDF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D4766-D9FA-0440-8586-0E40AF703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260D0-80D9-8244-BB09-98F0E0D3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9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1729DF-6A7E-9B4B-844A-15D26E72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E07FE-9C5E-7143-AFC5-F6C10CDA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C005F-40BB-FE4F-9C31-EE27A7B7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3D0A-D95A-9B4A-855F-282A43A5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9706-48FB-214F-9B22-C4C70DEF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1B946-7CDA-0241-BB12-0BD80C4A4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4F12-4A36-DB4E-AE2B-EEB45590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6AD09-FE8A-DA49-A28F-19CEAE83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BD06C-7B2D-F744-89C2-188C4A56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6519-889E-674C-A6E5-BCE23DC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C40DE-499C-024D-90C5-4378365BF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7758C-5B55-8447-8FF9-B0B6580D4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0E7B7-8862-0246-BD98-A71345A5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CB387-AA12-C34A-AD7E-A9755FC9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39FB-4EBE-8548-AC89-F8CCC23A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0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B7A7E-BC61-C749-B74D-BB87BCE2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9BF4-9DA2-5C4A-912B-A4D879AD2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F687B-ECF0-024C-8796-BFF2261B2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5B542-0D18-4846-94D4-72D37114C0CF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F9FF-46E7-814A-9092-3C8CB6507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EF0D3-B1E5-744B-85A4-4D8AC60C2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4915A-8F89-5048-BFE4-C3E870639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8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0378-D06F-B245-A05C-251CFD6E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71FD-D56B-FB4D-B9CC-F2CCBB22A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2</a:t>
            </a:r>
            <a:r>
              <a:rPr lang="en-US" sz="3200" b="1" baseline="30000" dirty="0"/>
              <a:t>nd</a:t>
            </a:r>
            <a:r>
              <a:rPr lang="en-US" sz="3200" b="1" dirty="0"/>
              <a:t> group</a:t>
            </a:r>
          </a:p>
          <a:p>
            <a:r>
              <a:rPr lang="en-US" sz="3200" b="1" dirty="0"/>
              <a:t>Participants:</a:t>
            </a:r>
          </a:p>
          <a:p>
            <a:pPr lvl="1"/>
            <a:r>
              <a:rPr lang="en-US" altLang="zh-TW" sz="2800" b="1" dirty="0"/>
              <a:t>M10601813 </a:t>
            </a:r>
            <a:r>
              <a:rPr lang="en-US" sz="2800" b="1" dirty="0"/>
              <a:t>Guillermo Aguilera </a:t>
            </a:r>
          </a:p>
          <a:p>
            <a:pPr lvl="1"/>
            <a:r>
              <a:rPr lang="en-US" altLang="zh-TW" sz="2800" b="1" dirty="0"/>
              <a:t>M10601836 </a:t>
            </a:r>
            <a:r>
              <a:rPr lang="en-US" sz="2800" b="1" dirty="0"/>
              <a:t>Frederick Darwin    </a:t>
            </a:r>
          </a:p>
          <a:p>
            <a:pPr lvl="1"/>
            <a:r>
              <a:rPr lang="en-US" sz="2800" b="1" dirty="0"/>
              <a:t>M10701001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蕭宇陽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800" b="1" dirty="0"/>
              <a:t>M10701016</a:t>
            </a:r>
            <a:r>
              <a:rPr lang="zh-TW" altLang="en-US" sz="2800" b="1" dirty="0"/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李文廷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800" b="1" dirty="0"/>
              <a:t>M10701017</a:t>
            </a:r>
            <a:r>
              <a:rPr lang="zh-TW" altLang="en-US" sz="2800" b="1" dirty="0"/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許佑瑋</a:t>
            </a:r>
            <a:endParaRPr 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16364-6204-C946-AFFB-9417B077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18" y="5077032"/>
            <a:ext cx="8271164" cy="1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84DE-22F6-DB48-94FA-1063B9628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b="1" dirty="0" smtClean="0"/>
              <a:t>SOM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89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7D7-18F9-324F-93FB-A068C20D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30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Number of iterations and learning rate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648C04-BCE3-3244-A800-D3F941309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305384"/>
              </p:ext>
            </p:extLst>
          </p:nvPr>
        </p:nvGraphicFramePr>
        <p:xfrm>
          <a:off x="2266352" y="2640543"/>
          <a:ext cx="7659293" cy="91352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723305">
                  <a:extLst>
                    <a:ext uri="{9D8B030D-6E8A-4147-A177-3AD203B41FA5}">
                      <a16:colId xmlns:a16="http://schemas.microsoft.com/office/drawing/2014/main" val="372165204"/>
                    </a:ext>
                  </a:extLst>
                </a:gridCol>
                <a:gridCol w="2467994">
                  <a:extLst>
                    <a:ext uri="{9D8B030D-6E8A-4147-A177-3AD203B41FA5}">
                      <a16:colId xmlns:a16="http://schemas.microsoft.com/office/drawing/2014/main" val="3617413821"/>
                    </a:ext>
                  </a:extLst>
                </a:gridCol>
                <a:gridCol w="2467994">
                  <a:extLst>
                    <a:ext uri="{9D8B030D-6E8A-4147-A177-3AD203B41FA5}">
                      <a16:colId xmlns:a16="http://schemas.microsoft.com/office/drawing/2014/main" val="3823868206"/>
                    </a:ext>
                  </a:extLst>
                </a:gridCol>
              </a:tblGrid>
              <a:tr h="9135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Learning rate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0.2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0.7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8731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B648C04-BCE3-3244-A800-D3F941309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346198"/>
              </p:ext>
            </p:extLst>
          </p:nvPr>
        </p:nvGraphicFramePr>
        <p:xfrm>
          <a:off x="2266351" y="4695884"/>
          <a:ext cx="7659293" cy="91352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059643">
                  <a:extLst>
                    <a:ext uri="{9D8B030D-6E8A-4147-A177-3AD203B41FA5}">
                      <a16:colId xmlns:a16="http://schemas.microsoft.com/office/drawing/2014/main" val="372165204"/>
                    </a:ext>
                  </a:extLst>
                </a:gridCol>
                <a:gridCol w="1866550">
                  <a:extLst>
                    <a:ext uri="{9D8B030D-6E8A-4147-A177-3AD203B41FA5}">
                      <a16:colId xmlns:a16="http://schemas.microsoft.com/office/drawing/2014/main" val="3617413821"/>
                    </a:ext>
                  </a:extLst>
                </a:gridCol>
                <a:gridCol w="1866550">
                  <a:extLst>
                    <a:ext uri="{9D8B030D-6E8A-4147-A177-3AD203B41FA5}">
                      <a16:colId xmlns:a16="http://schemas.microsoft.com/office/drawing/2014/main" val="2883202758"/>
                    </a:ext>
                  </a:extLst>
                </a:gridCol>
                <a:gridCol w="1866550">
                  <a:extLst>
                    <a:ext uri="{9D8B030D-6E8A-4147-A177-3AD203B41FA5}">
                      <a16:colId xmlns:a16="http://schemas.microsoft.com/office/drawing/2014/main" val="3823868206"/>
                    </a:ext>
                  </a:extLst>
                </a:gridCol>
              </a:tblGrid>
              <a:tr h="9135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Iterations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 smtClean="0">
                          <a:effectLst/>
                        </a:rPr>
                        <a:t>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087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53762" y="593124"/>
            <a:ext cx="121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3 x </a:t>
            </a:r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57286" y="593124"/>
            <a:ext cx="121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</a:t>
            </a:r>
            <a:r>
              <a:rPr lang="en-US" altLang="zh-TW" sz="2800" dirty="0" smtClean="0"/>
              <a:t> x 5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3762" y="3365157"/>
            <a:ext cx="1210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8</a:t>
            </a:r>
            <a:r>
              <a:rPr lang="en-US" altLang="zh-TW" sz="2800" dirty="0" smtClean="0"/>
              <a:t> x 8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357286" y="3365157"/>
            <a:ext cx="137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10 x 10</a:t>
            </a:r>
            <a:endParaRPr lang="zh-TW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23963" r="14177" b="13334"/>
          <a:stretch/>
        </p:blipFill>
        <p:spPr>
          <a:xfrm>
            <a:off x="514864" y="4011828"/>
            <a:ext cx="4316628" cy="271152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39384" r="10980" b="34743"/>
          <a:stretch/>
        </p:blipFill>
        <p:spPr>
          <a:xfrm>
            <a:off x="753762" y="1088226"/>
            <a:ext cx="3996728" cy="23050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39079" r="13597" b="35227"/>
          <a:stretch/>
        </p:blipFill>
        <p:spPr>
          <a:xfrm>
            <a:off x="6983608" y="981075"/>
            <a:ext cx="4195167" cy="24860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t="38818" r="13350" b="35579"/>
          <a:stretch/>
        </p:blipFill>
        <p:spPr>
          <a:xfrm>
            <a:off x="6983608" y="3855052"/>
            <a:ext cx="4600576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1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Error Curve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04" y="1825625"/>
            <a:ext cx="5813896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978"/>
            <a:ext cx="5852172" cy="43799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6369" y="1666876"/>
            <a:ext cx="218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Learning Rate = 0.2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994860" y="1671639"/>
            <a:ext cx="218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Learning Rate = 0.7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731691" y="3841477"/>
            <a:ext cx="885636" cy="369332"/>
          </a:xfrm>
          <a:prstGeom prst="rect">
            <a:avLst/>
          </a:prstGeom>
          <a:solidFill>
            <a:srgbClr val="3081B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 x </a:t>
            </a:r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57501" y="4369509"/>
            <a:ext cx="859826" cy="369332"/>
          </a:xfrm>
          <a:prstGeom prst="rect">
            <a:avLst/>
          </a:prstGeom>
          <a:solidFill>
            <a:srgbClr val="FF7B0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r>
              <a:rPr lang="en-US" altLang="zh-TW" dirty="0" smtClean="0">
                <a:solidFill>
                  <a:schemeClr val="bg1"/>
                </a:solidFill>
              </a:rPr>
              <a:t> x 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757501" y="4897541"/>
            <a:ext cx="859826" cy="369332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8</a:t>
            </a:r>
            <a:r>
              <a:rPr lang="en-US" altLang="zh-TW" dirty="0" smtClean="0">
                <a:solidFill>
                  <a:schemeClr val="bg1"/>
                </a:solidFill>
              </a:rPr>
              <a:t> x 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757501" y="5373163"/>
            <a:ext cx="859826" cy="369332"/>
          </a:xfrm>
          <a:prstGeom prst="rect">
            <a:avLst/>
          </a:prstGeom>
          <a:solidFill>
            <a:srgbClr val="D72B2C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10 x 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Weka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47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up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84" y="533400"/>
            <a:ext cx="5130831" cy="5961063"/>
          </a:xfrm>
        </p:spPr>
      </p:pic>
    </p:spTree>
    <p:extLst>
      <p:ext uri="{BB962C8B-B14F-4D97-AF65-F5344CB8AC3E}">
        <p14:creationId xmlns:p14="http://schemas.microsoft.com/office/powerpoint/2010/main" val="23410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14666" r="24566" b="7990"/>
          <a:stretch/>
        </p:blipFill>
        <p:spPr>
          <a:xfrm>
            <a:off x="2486073" y="482600"/>
            <a:ext cx="7219854" cy="6211888"/>
          </a:xfrm>
        </p:spPr>
      </p:pic>
      <p:sp>
        <p:nvSpPr>
          <p:cNvPr id="3" name="矩形 2"/>
          <p:cNvSpPr/>
          <p:nvPr/>
        </p:nvSpPr>
        <p:spPr>
          <a:xfrm>
            <a:off x="4664243" y="2286437"/>
            <a:ext cx="1339511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DD4B39"/>
                </a:solidFill>
                <a:latin typeface="arial" panose="020B0604020202020204" pitchFamily="34" charset="0"/>
              </a:rPr>
              <a:t>linear separation</a:t>
            </a:r>
            <a:endParaRPr lang="zh-TW" altLang="en-US" b="1" dirty="0"/>
          </a:p>
        </p:txBody>
      </p:sp>
      <p:sp>
        <p:nvSpPr>
          <p:cNvPr id="7" name="向右箭號 6"/>
          <p:cNvSpPr/>
          <p:nvPr/>
        </p:nvSpPr>
        <p:spPr>
          <a:xfrm rot="5400000">
            <a:off x="4935140" y="3303189"/>
            <a:ext cx="797719" cy="4468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2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EF09E-6F17-4BEE-9A1F-A353FB70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13" y="2766218"/>
            <a:ext cx="7132373" cy="1325563"/>
          </a:xfrm>
        </p:spPr>
        <p:txBody>
          <a:bodyPr>
            <a:noAutofit/>
          </a:bodyPr>
          <a:lstStyle/>
          <a:p>
            <a:r>
              <a:rPr lang="en-US" altLang="zh-TW" sz="5400" b="1" dirty="0"/>
              <a:t>Thanks for Your Attention </a:t>
            </a:r>
            <a:endParaRPr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433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79</Words>
  <Application>Microsoft Office PowerPoint</Application>
  <PresentationFormat>寬螢幕</PresentationFormat>
  <Paragraphs>33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新細明體</vt:lpstr>
      <vt:lpstr>arial</vt:lpstr>
      <vt:lpstr>arial</vt:lpstr>
      <vt:lpstr>Calibri</vt:lpstr>
      <vt:lpstr>Calibri Light</vt:lpstr>
      <vt:lpstr>Office Theme</vt:lpstr>
      <vt:lpstr>Data Mining</vt:lpstr>
      <vt:lpstr>SOM</vt:lpstr>
      <vt:lpstr>Number of iterations and learning rate</vt:lpstr>
      <vt:lpstr>PowerPoint 簡報</vt:lpstr>
      <vt:lpstr>Error Curve</vt:lpstr>
      <vt:lpstr>Weka</vt:lpstr>
      <vt:lpstr>Set up</vt:lpstr>
      <vt:lpstr>Result</vt:lpstr>
      <vt:lpstr>Thanks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Perceptron</dc:title>
  <dc:creator>GUILLO Aguilera</dc:creator>
  <cp:lastModifiedBy>Rod</cp:lastModifiedBy>
  <cp:revision>83</cp:revision>
  <dcterms:created xsi:type="dcterms:W3CDTF">2018-10-23T11:04:06Z</dcterms:created>
  <dcterms:modified xsi:type="dcterms:W3CDTF">2018-11-28T10:39:41Z</dcterms:modified>
</cp:coreProperties>
</file>